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6" r:id="rId5"/>
    <p:sldMasterId id="2147483660" r:id="rId6"/>
  </p:sldMasterIdLst>
  <p:notesMasterIdLst>
    <p:notesMasterId r:id="rId22"/>
  </p:notesMasterIdLst>
  <p:sldIdLst>
    <p:sldId id="256" r:id="rId7"/>
    <p:sldId id="257" r:id="rId8"/>
    <p:sldId id="261" r:id="rId9"/>
    <p:sldId id="258" r:id="rId10"/>
    <p:sldId id="262" r:id="rId11"/>
    <p:sldId id="269" r:id="rId12"/>
    <p:sldId id="263" r:id="rId13"/>
    <p:sldId id="259" r:id="rId14"/>
    <p:sldId id="264" r:id="rId15"/>
    <p:sldId id="270" r:id="rId16"/>
    <p:sldId id="265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89A1"/>
    <a:srgbClr val="E05740"/>
    <a:srgbClr val="E1857A"/>
    <a:srgbClr val="A3201B"/>
    <a:srgbClr val="6A6C45"/>
    <a:srgbClr val="6AB280"/>
    <a:srgbClr val="D54D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779"/>
    <p:restoredTop sz="94694"/>
  </p:normalViewPr>
  <p:slideViewPr>
    <p:cSldViewPr snapToGrid="0" snapToObjects="1">
      <p:cViewPr varScale="1">
        <p:scale>
          <a:sx n="79" d="100"/>
          <a:sy n="79" d="100"/>
        </p:scale>
        <p:origin x="67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77152-AA78-B04F-B937-C41B42361843}" type="datetimeFigureOut">
              <a:rPr lang="de-DE" smtClean="0"/>
              <a:t>29.01.2024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31174D-874A-5A4B-A991-A99472504FB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139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46E773-EEA1-794C-817B-3F63DD96B0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61860" y="1122363"/>
            <a:ext cx="9004852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0B96AA3-0C8A-0043-A698-59D5C0BE6B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61860" y="3602038"/>
            <a:ext cx="9004851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5338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E9B9C-CE45-0248-9445-A9AEE64DCB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385942-77B3-0F42-96EC-9B040BCCD4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504172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F7FD99B-5B98-A00A-9195-CC7A1C2FD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3260" y="270456"/>
            <a:ext cx="9223513" cy="5906507"/>
          </a:xfrm>
        </p:spPr>
        <p:txBody>
          <a:bodyPr/>
          <a:lstStyle>
            <a:lvl1pPr>
              <a:lnSpc>
                <a:spcPct val="125000"/>
              </a:lnSpc>
              <a:defRPr/>
            </a:lvl1pPr>
          </a:lstStyle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3575705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1F335-72DD-017E-2342-4162782E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672552" cy="5572036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defRPr sz="3600" b="0" i="0" spc="0"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3068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68EDC-91E4-C933-0798-4DCE6ECF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122363"/>
            <a:ext cx="1158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91C831-6218-9A2B-AFC3-FC053B5EB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602038"/>
            <a:ext cx="115824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68934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E0618-2E03-EB04-C59A-87B5BFC7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5824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D78D3-5420-98A2-83E1-33E8A6CB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5824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4762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31F335-72DD-017E-2342-4162782E9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672552" cy="5572036"/>
          </a:xfrm>
        </p:spPr>
        <p:txBody>
          <a:bodyPr anchor="t">
            <a:normAutofit/>
          </a:bodyPr>
          <a:lstStyle>
            <a:lvl1pPr>
              <a:lnSpc>
                <a:spcPct val="125000"/>
              </a:lnSpc>
              <a:defRPr sz="3600" b="0" i="0" spc="0">
                <a:latin typeface="DIN 2014" panose="020B0504020202020204" pitchFamily="34" charset="77"/>
                <a:ea typeface="DIN 2014" panose="020B0504020202020204" pitchFamily="34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57991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668EDC-91E4-C933-0798-4DCE6ECF2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1122363"/>
            <a:ext cx="1158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291C831-6218-9A2B-AFC3-FC053B5EBE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" y="3602038"/>
            <a:ext cx="115824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34981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9E0618-2E03-EB04-C59A-87B5BFC71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582400" cy="132556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68D78D3-5420-98A2-83E1-33E8A6CBFC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825625"/>
            <a:ext cx="115824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73281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B46CA01-6365-A748-934F-257B2073D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3259" y="365125"/>
            <a:ext cx="922351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DFAF26E-688B-8241-B9EA-B40A5D3D5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33260" y="1825625"/>
            <a:ext cx="922351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de-DE" dirty="0"/>
              <a:t>Mastertextformat bearbeiten
Zweite Ebene
Dritte Ebene
Vierte Ebene
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648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60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D2779EA5-D0BB-9704-B245-F3E63DEC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6725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59074E-BC8D-5FB4-CBA1-AF33951B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1825625"/>
            <a:ext cx="11672551" cy="417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20894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7" r:id="rId2"/>
    <p:sldLayoutId id="2147483658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000" b="1" kern="1200" spc="300" dirty="0" smtClean="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lang="de-DE" sz="3200" kern="1200" dirty="0" smtClean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de-DE" sz="3200" kern="1200" dirty="0" smtClean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de-DE" sz="3200" kern="1200" dirty="0" smtClean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de-DE" sz="3200" kern="1200" dirty="0" smtClean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de-DE" sz="3200" kern="1200" dirty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D2779EA5-D0BB-9704-B245-F3E63DEC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65125"/>
            <a:ext cx="1167255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E659074E-BC8D-5FB4-CBA1-AF33951BA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799" y="1825625"/>
            <a:ext cx="11672551" cy="417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69667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de-DE" sz="4000" b="1" kern="1200" spc="300" dirty="0" smtClean="0">
          <a:solidFill>
            <a:schemeClr val="tx1"/>
          </a:solidFill>
          <a:latin typeface="DIN 2014 Extra Bold" panose="020B0504020202020204" pitchFamily="34" charset="77"/>
          <a:ea typeface="DIN 2014 Extra Bold" panose="020B0504020202020204" pitchFamily="34" charset="77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lang="de-DE" sz="3200" kern="1200" dirty="0" smtClean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de-DE" sz="3200" kern="1200" dirty="0" smtClean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de-DE" sz="3200" kern="1200" dirty="0" smtClean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de-DE" sz="3200" kern="1200" dirty="0" smtClean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lang="de-DE" sz="3200" kern="1200" dirty="0">
          <a:solidFill>
            <a:schemeClr val="tx1"/>
          </a:solidFill>
          <a:latin typeface="DIN 2014" panose="020B0504020202020204" pitchFamily="34" charset="77"/>
          <a:ea typeface="DIN 2014" panose="020B0504020202020204" pitchFamily="34" charset="7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0E37788-778E-6BC0-6DF3-C5CB2F4CA6B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" b="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987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8CE95A0-7287-0A4B-BEC1-97EB7E9BCE17}"/>
              </a:ext>
            </a:extLst>
          </p:cNvPr>
          <p:cNvSpPr txBox="1"/>
          <p:nvPr/>
        </p:nvSpPr>
        <p:spPr>
          <a:xfrm>
            <a:off x="243840" y="355600"/>
            <a:ext cx="11704320" cy="501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„Zitat könnte hier stehen, </a:t>
            </a:r>
          </a:p>
          <a:p>
            <a:pPr lvl="0" algn="ctr">
              <a:lnSpc>
                <a:spcPct val="150000"/>
              </a:lnSpc>
            </a:pP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gerne auch mit einer farbigen </a:t>
            </a:r>
            <a:r>
              <a:rPr lang="de-DE" sz="4800" b="1" spc="600" dirty="0">
                <a:solidFill>
                  <a:srgbClr val="6589A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HERVORHEBUNG</a:t>
            </a: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.“</a:t>
            </a:r>
          </a:p>
          <a:p>
            <a:pPr lvl="0" algn="ctr">
              <a:lnSpc>
                <a:spcPct val="150000"/>
              </a:lnSpc>
            </a:pPr>
            <a:endParaRPr lang="de-DE" sz="2400" dirty="0">
              <a:solidFill>
                <a:prstClr val="black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lvl="0" algn="ctr">
              <a:lnSpc>
                <a:spcPct val="150000"/>
              </a:lnSpc>
            </a:pPr>
            <a:endParaRPr lang="de-DE" sz="2400" dirty="0">
              <a:solidFill>
                <a:prstClr val="black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lvl="0" algn="ctr">
              <a:lnSpc>
                <a:spcPct val="150000"/>
              </a:lnSpc>
            </a:pPr>
            <a:r>
              <a:rPr lang="de-DE" sz="2400" dirty="0">
                <a:solidFill>
                  <a:prstClr val="black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Autor in DIN 2014 Regular</a:t>
            </a:r>
            <a:endParaRPr lang="de-DE" sz="2400" dirty="0">
              <a:solidFill>
                <a:srgbClr val="D54D29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48707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DCC46F7-CE8C-9640-BFD9-8AEB1C2619D0}"/>
              </a:ext>
            </a:extLst>
          </p:cNvPr>
          <p:cNvSpPr txBox="1"/>
          <p:nvPr/>
        </p:nvSpPr>
        <p:spPr>
          <a:xfrm>
            <a:off x="243840" y="355600"/>
            <a:ext cx="1170432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Bulletpointfolie</a:t>
            </a:r>
            <a:r>
              <a:rPr lang="de-DE" sz="28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 1 (DIN 2014 Extra </a:t>
            </a:r>
            <a:r>
              <a:rPr lang="de-DE" sz="28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Bold</a:t>
            </a:r>
            <a:r>
              <a:rPr lang="de-DE" sz="28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Punkte in DIN 2014 </a:t>
            </a:r>
            <a:r>
              <a:rPr lang="de-DE" sz="2800" dirty="0" err="1">
                <a:latin typeface="DIN 2014" panose="020B0504020202020204" pitchFamily="34" charset="77"/>
                <a:ea typeface="DIN 2014" panose="020B0504020202020204" pitchFamily="34" charset="77"/>
              </a:rPr>
              <a:t>regular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, nicht kleiner als 28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Schon mit Animation versehen</a:t>
            </a:r>
          </a:p>
        </p:txBody>
      </p:sp>
    </p:spTree>
    <p:extLst>
      <p:ext uri="{BB962C8B-B14F-4D97-AF65-F5344CB8AC3E}">
        <p14:creationId xmlns:p14="http://schemas.microsoft.com/office/powerpoint/2010/main" val="300380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543E26B-C3FD-534A-8516-1C3277CDC6E3}"/>
              </a:ext>
            </a:extLst>
          </p:cNvPr>
          <p:cNvSpPr txBox="1"/>
          <p:nvPr/>
        </p:nvSpPr>
        <p:spPr>
          <a:xfrm>
            <a:off x="243840" y="0"/>
            <a:ext cx="11704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40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Titel – DIN 2014 Extra </a:t>
            </a:r>
            <a:r>
              <a:rPr lang="de-DE" sz="40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Bold</a:t>
            </a:r>
            <a:endParaRPr lang="de-DE" sz="4000" b="1" spc="300" dirty="0">
              <a:latin typeface="DIN 2014 Extra Bold" panose="020B0504020202020204" pitchFamily="34" charset="77"/>
              <a:ea typeface="DIN 2014 Extra Bold" panose="020B0504020202020204" pitchFamily="34" charset="77"/>
            </a:endParaRPr>
          </a:p>
          <a:p>
            <a:pPr algn="just">
              <a:lnSpc>
                <a:spcPct val="150000"/>
              </a:lnSpc>
            </a:pPr>
            <a:r>
              <a:rPr lang="de-DE" sz="3200" dirty="0">
                <a:latin typeface="DIN 2014" panose="020B0504020202020204" pitchFamily="34" charset="77"/>
                <a:ea typeface="DIN 2014" panose="020B0504020202020204" pitchFamily="34" charset="77"/>
              </a:rPr>
              <a:t>Fließtext in DIN 2014 Regular; nicht kleiner als Schriftgröße 28; Blocksatz; 1,5 Zeilenabstand; Hervorhebungen gut in</a:t>
            </a:r>
            <a:r>
              <a:rPr lang="de-DE" sz="3200" dirty="0">
                <a:solidFill>
                  <a:srgbClr val="6589A1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 </a:t>
            </a:r>
            <a:r>
              <a:rPr lang="de-DE" sz="3200" b="1" dirty="0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DIN 2014 </a:t>
            </a:r>
            <a:r>
              <a:rPr lang="de-DE" sz="3200" b="1" dirty="0" err="1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Bold</a:t>
            </a:r>
            <a:r>
              <a:rPr lang="de-DE" sz="3200" b="1" dirty="0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 (R 163 G 32 B 29).</a:t>
            </a:r>
          </a:p>
        </p:txBody>
      </p:sp>
    </p:spTree>
    <p:extLst>
      <p:ext uri="{BB962C8B-B14F-4D97-AF65-F5344CB8AC3E}">
        <p14:creationId xmlns:p14="http://schemas.microsoft.com/office/powerpoint/2010/main" val="2754509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3549DE7-83B4-AB42-A767-CC8A62CE29C9}"/>
              </a:ext>
            </a:extLst>
          </p:cNvPr>
          <p:cNvSpPr txBox="1"/>
          <p:nvPr/>
        </p:nvSpPr>
        <p:spPr>
          <a:xfrm>
            <a:off x="243840" y="355600"/>
            <a:ext cx="1170432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baseline="30000" dirty="0">
                <a:latin typeface="DIN 2014" panose="020B0504020202020204" pitchFamily="34" charset="77"/>
                <a:ea typeface="DIN 2014" panose="020B0504020202020204" pitchFamily="34" charset="77"/>
              </a:rPr>
              <a:t>1Bibelbuch 1,1 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Hier könnte ein inspirierender Bibeltext </a:t>
            </a:r>
            <a:r>
              <a:rPr lang="de-DE" sz="2800" baseline="30000" dirty="0">
                <a:latin typeface="DIN 2014" panose="020B0504020202020204" pitchFamily="34" charset="77"/>
                <a:ea typeface="DIN 2014" panose="020B0504020202020204" pitchFamily="34" charset="77"/>
              </a:rPr>
              <a:t>2 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stehen.</a:t>
            </a:r>
          </a:p>
        </p:txBody>
      </p:sp>
    </p:spTree>
    <p:extLst>
      <p:ext uri="{BB962C8B-B14F-4D97-AF65-F5344CB8AC3E}">
        <p14:creationId xmlns:p14="http://schemas.microsoft.com/office/powerpoint/2010/main" val="19341498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48CE95A0-7287-0A4B-BEC1-97EB7E9BCE17}"/>
              </a:ext>
            </a:extLst>
          </p:cNvPr>
          <p:cNvSpPr txBox="1"/>
          <p:nvPr/>
        </p:nvSpPr>
        <p:spPr>
          <a:xfrm>
            <a:off x="243840" y="355600"/>
            <a:ext cx="11704320" cy="5011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„Zitat könnte hier stehen, </a:t>
            </a:r>
          </a:p>
          <a:p>
            <a:pPr lvl="0" algn="ctr">
              <a:lnSpc>
                <a:spcPct val="150000"/>
              </a:lnSpc>
            </a:pP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gerne auch mit einer farbigen </a:t>
            </a:r>
            <a:r>
              <a:rPr lang="de-DE" sz="4800" b="1" spc="600" dirty="0">
                <a:solidFill>
                  <a:srgbClr val="6589A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HERVORHEBUNG</a:t>
            </a: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.“</a:t>
            </a:r>
          </a:p>
          <a:p>
            <a:pPr lvl="0" algn="ctr">
              <a:lnSpc>
                <a:spcPct val="150000"/>
              </a:lnSpc>
            </a:pPr>
            <a:endParaRPr lang="de-DE" sz="2400" dirty="0">
              <a:solidFill>
                <a:prstClr val="black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lvl="0" algn="ctr">
              <a:lnSpc>
                <a:spcPct val="150000"/>
              </a:lnSpc>
            </a:pPr>
            <a:endParaRPr lang="de-DE" sz="2400" dirty="0">
              <a:solidFill>
                <a:prstClr val="black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lvl="0" algn="ctr">
              <a:lnSpc>
                <a:spcPct val="150000"/>
              </a:lnSpc>
            </a:pPr>
            <a:r>
              <a:rPr lang="de-DE" sz="2400" dirty="0">
                <a:solidFill>
                  <a:prstClr val="black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Autor in DIN 2014 Regular</a:t>
            </a:r>
            <a:endParaRPr lang="de-DE" sz="2400" dirty="0">
              <a:solidFill>
                <a:srgbClr val="D54D29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970164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5DCC46F7-CE8C-9640-BFD9-8AEB1C2619D0}"/>
              </a:ext>
            </a:extLst>
          </p:cNvPr>
          <p:cNvSpPr txBox="1"/>
          <p:nvPr/>
        </p:nvSpPr>
        <p:spPr>
          <a:xfrm>
            <a:off x="609600" y="355600"/>
            <a:ext cx="10972800" cy="1977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Bulletpointfolie</a:t>
            </a:r>
            <a:r>
              <a:rPr lang="de-DE" sz="28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 1 (DIN 2014 Extra </a:t>
            </a:r>
            <a:r>
              <a:rPr lang="de-DE" sz="28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Bold</a:t>
            </a:r>
            <a:r>
              <a:rPr lang="de-DE" sz="28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Punkte in DIN 2014 </a:t>
            </a:r>
            <a:r>
              <a:rPr lang="de-DE" sz="2800" dirty="0" err="1">
                <a:latin typeface="DIN 2014" panose="020B0504020202020204" pitchFamily="34" charset="77"/>
                <a:ea typeface="DIN 2014" panose="020B0504020202020204" pitchFamily="34" charset="77"/>
              </a:rPr>
              <a:t>regular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, nicht kleiner als 28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Schon mit Animation versehen</a:t>
            </a:r>
          </a:p>
        </p:txBody>
      </p:sp>
    </p:spTree>
    <p:extLst>
      <p:ext uri="{BB962C8B-B14F-4D97-AF65-F5344CB8AC3E}">
        <p14:creationId xmlns:p14="http://schemas.microsoft.com/office/powerpoint/2010/main" val="129185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093D808-02CD-E9FD-8051-8EBC179BF6B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DFE7274C-CE3C-F544-8CB2-8352D173BDA5}"/>
              </a:ext>
            </a:extLst>
          </p:cNvPr>
          <p:cNvSpPr/>
          <p:nvPr/>
        </p:nvSpPr>
        <p:spPr>
          <a:xfrm>
            <a:off x="0" y="2563232"/>
            <a:ext cx="7125629" cy="1731536"/>
          </a:xfrm>
          <a:prstGeom prst="rect">
            <a:avLst/>
          </a:prstGeom>
          <a:solidFill>
            <a:srgbClr val="658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b="1" spc="300" dirty="0">
                <a:solidFill>
                  <a:schemeClr val="bg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	ÜBERSCHRIFT IN DIN 	2014 EXTRA BOLD</a:t>
            </a:r>
          </a:p>
        </p:txBody>
      </p:sp>
    </p:spTree>
    <p:extLst>
      <p:ext uri="{BB962C8B-B14F-4D97-AF65-F5344CB8AC3E}">
        <p14:creationId xmlns:p14="http://schemas.microsoft.com/office/powerpoint/2010/main" val="2383193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1843731-81BB-3F1E-88D9-7B3641CB60E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10846F78-148E-4F44-AB70-28597A3C82E1}"/>
              </a:ext>
            </a:extLst>
          </p:cNvPr>
          <p:cNvSpPr/>
          <p:nvPr/>
        </p:nvSpPr>
        <p:spPr>
          <a:xfrm>
            <a:off x="0" y="2565000"/>
            <a:ext cx="7125629" cy="1728000"/>
          </a:xfrm>
          <a:prstGeom prst="rect">
            <a:avLst/>
          </a:prstGeom>
          <a:solidFill>
            <a:srgbClr val="6589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4000" b="1" spc="300" dirty="0">
                <a:solidFill>
                  <a:schemeClr val="bg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	DIN 2014 EXTRA BOLD</a:t>
            </a:r>
          </a:p>
          <a:p>
            <a:r>
              <a:rPr lang="de-DE" sz="2400" dirty="0">
                <a:solidFill>
                  <a:schemeClr val="bg1"/>
                </a:solidFill>
                <a:latin typeface="DIN" panose="02000503040000020003" pitchFamily="2" charset="77"/>
                <a:ea typeface="DIN 2014" panose="020B0504020202020204" pitchFamily="34" charset="77"/>
              </a:rPr>
              <a:t>	</a:t>
            </a:r>
            <a:r>
              <a:rPr lang="de-DE" sz="2400" dirty="0">
                <a:solidFill>
                  <a:schemeClr val="bg1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Mit Unterüberschrift in DIN 2014</a:t>
            </a:r>
            <a:endParaRPr lang="de-DE" sz="2400" spc="300" dirty="0">
              <a:solidFill>
                <a:schemeClr val="bg1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63478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6968E46-015C-C94C-B620-8FE5AA309940}"/>
              </a:ext>
            </a:extLst>
          </p:cNvPr>
          <p:cNvSpPr txBox="1"/>
          <p:nvPr/>
        </p:nvSpPr>
        <p:spPr>
          <a:xfrm>
            <a:off x="2981738" y="355600"/>
            <a:ext cx="8852452" cy="2808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36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Titel – DIN 2014 Extra </a:t>
            </a:r>
            <a:r>
              <a:rPr lang="de-DE" sz="36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Bold</a:t>
            </a:r>
            <a:endParaRPr lang="de-DE" sz="3600" b="1" spc="300" dirty="0">
              <a:latin typeface="DIN 2014 Extra Bold" panose="020B0504020202020204" pitchFamily="34" charset="77"/>
              <a:ea typeface="DIN 2014 Extra Bold" panose="020B0504020202020204" pitchFamily="34" charset="77"/>
            </a:endParaRPr>
          </a:p>
          <a:p>
            <a:pPr algn="just">
              <a:lnSpc>
                <a:spcPct val="150000"/>
              </a:lnSpc>
            </a:pP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Fließtext in DIN 2014 Regular; nicht kleiner als Schriftgröße 28; Blocksatz; 1,5 Zeilenabstand; Hervorhebungen gut in </a:t>
            </a:r>
            <a:r>
              <a:rPr lang="de-DE" sz="2800" b="1" dirty="0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DIN 2014 </a:t>
            </a:r>
            <a:r>
              <a:rPr lang="de-DE" sz="2800" b="1" dirty="0" err="1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Bold</a:t>
            </a:r>
            <a:r>
              <a:rPr lang="de-DE" sz="2800" b="1" dirty="0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95655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6968E46-015C-C94C-B620-8FE5AA309940}"/>
              </a:ext>
            </a:extLst>
          </p:cNvPr>
          <p:cNvSpPr txBox="1"/>
          <p:nvPr/>
        </p:nvSpPr>
        <p:spPr>
          <a:xfrm>
            <a:off x="2981739" y="355600"/>
            <a:ext cx="8852452" cy="1331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baseline="30000" dirty="0">
                <a:latin typeface="DIN 2014" panose="020B0504020202020204" pitchFamily="34" charset="77"/>
                <a:ea typeface="DIN 2014" panose="020B0504020202020204" pitchFamily="34" charset="77"/>
              </a:rPr>
              <a:t>1Bibelbuch 1,1 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Hier könnte ein inspirierender Bibeltext </a:t>
            </a:r>
            <a:r>
              <a:rPr lang="de-DE" sz="2800" baseline="30000" dirty="0">
                <a:latin typeface="DIN 2014" panose="020B0504020202020204" pitchFamily="34" charset="77"/>
                <a:ea typeface="DIN 2014" panose="020B0504020202020204" pitchFamily="34" charset="77"/>
              </a:rPr>
              <a:t>2 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stehen.</a:t>
            </a:r>
          </a:p>
        </p:txBody>
      </p:sp>
    </p:spTree>
    <p:extLst>
      <p:ext uri="{BB962C8B-B14F-4D97-AF65-F5344CB8AC3E}">
        <p14:creationId xmlns:p14="http://schemas.microsoft.com/office/powerpoint/2010/main" val="254173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6968E46-015C-C94C-B620-8FE5AA309940}"/>
              </a:ext>
            </a:extLst>
          </p:cNvPr>
          <p:cNvSpPr txBox="1"/>
          <p:nvPr/>
        </p:nvSpPr>
        <p:spPr>
          <a:xfrm>
            <a:off x="2981739" y="355600"/>
            <a:ext cx="8852452" cy="5116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„Zitat könnte hier stehen, </a:t>
            </a:r>
          </a:p>
          <a:p>
            <a:pPr lvl="0">
              <a:lnSpc>
                <a:spcPct val="150000"/>
              </a:lnSpc>
            </a:pP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gerne auch mit einer farbigen </a:t>
            </a:r>
            <a:r>
              <a:rPr lang="de-DE" sz="4800" b="1" spc="600" dirty="0">
                <a:solidFill>
                  <a:srgbClr val="6589A1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HERVORHEBUNG</a:t>
            </a:r>
            <a:r>
              <a:rPr lang="de-DE" sz="4800" b="1" dirty="0">
                <a:solidFill>
                  <a:prstClr val="black"/>
                </a:solidFill>
                <a:latin typeface="DIN 2014 Extra Bold" panose="020B0504020202020204" pitchFamily="34" charset="77"/>
                <a:ea typeface="DIN 2014 Extra Bold" panose="020B0504020202020204" pitchFamily="34" charset="77"/>
              </a:rPr>
              <a:t>.“</a:t>
            </a:r>
          </a:p>
          <a:p>
            <a:pPr lvl="0">
              <a:lnSpc>
                <a:spcPct val="150000"/>
              </a:lnSpc>
            </a:pPr>
            <a:endParaRPr lang="de-DE" sz="2400" dirty="0">
              <a:solidFill>
                <a:prstClr val="black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lvl="0">
              <a:lnSpc>
                <a:spcPct val="150000"/>
              </a:lnSpc>
            </a:pPr>
            <a:endParaRPr lang="de-DE" sz="2400" dirty="0">
              <a:solidFill>
                <a:prstClr val="black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  <a:p>
            <a:pPr lvl="0">
              <a:lnSpc>
                <a:spcPct val="150000"/>
              </a:lnSpc>
            </a:pPr>
            <a:r>
              <a:rPr lang="de-DE" sz="2400" dirty="0">
                <a:solidFill>
                  <a:prstClr val="black"/>
                </a:solidFill>
                <a:latin typeface="DIN 2014" panose="020B0504020202020204" pitchFamily="34" charset="77"/>
                <a:ea typeface="DIN 2014" panose="020B0504020202020204" pitchFamily="34" charset="77"/>
              </a:rPr>
              <a:t>Autor in DIN 2014 Regular</a:t>
            </a:r>
            <a:endParaRPr lang="de-DE" sz="2400" dirty="0">
              <a:solidFill>
                <a:srgbClr val="D54D29"/>
              </a:solidFill>
              <a:latin typeface="DIN 2014" panose="020B0504020202020204" pitchFamily="34" charset="77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41444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86968E46-015C-C94C-B620-8FE5AA309940}"/>
              </a:ext>
            </a:extLst>
          </p:cNvPr>
          <p:cNvSpPr txBox="1"/>
          <p:nvPr/>
        </p:nvSpPr>
        <p:spPr>
          <a:xfrm>
            <a:off x="2981739" y="355600"/>
            <a:ext cx="885245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Bulletpointfolie</a:t>
            </a:r>
            <a:r>
              <a:rPr lang="de-DE" sz="28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 1 (DIN 2014 Extra </a:t>
            </a:r>
            <a:r>
              <a:rPr lang="de-DE" sz="28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Bold</a:t>
            </a:r>
            <a:r>
              <a:rPr lang="de-DE" sz="28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)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Punkte in DIN 2014 </a:t>
            </a:r>
            <a:r>
              <a:rPr lang="de-DE" sz="2800" dirty="0" err="1">
                <a:latin typeface="DIN 2014" panose="020B0504020202020204" pitchFamily="34" charset="77"/>
                <a:ea typeface="DIN 2014" panose="020B0504020202020204" pitchFamily="34" charset="77"/>
              </a:rPr>
              <a:t>regular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, nicht kleiner als 28</a:t>
            </a:r>
          </a:p>
          <a:p>
            <a:pPr marL="914400" lvl="1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Schon mit Animation versehen</a:t>
            </a:r>
          </a:p>
        </p:txBody>
      </p:sp>
    </p:spTree>
    <p:extLst>
      <p:ext uri="{BB962C8B-B14F-4D97-AF65-F5344CB8AC3E}">
        <p14:creationId xmlns:p14="http://schemas.microsoft.com/office/powerpoint/2010/main" val="22644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543E26B-C3FD-534A-8516-1C3277CDC6E3}"/>
              </a:ext>
            </a:extLst>
          </p:cNvPr>
          <p:cNvSpPr txBox="1"/>
          <p:nvPr/>
        </p:nvSpPr>
        <p:spPr>
          <a:xfrm>
            <a:off x="243840" y="355600"/>
            <a:ext cx="1170432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4000" b="1" spc="300" dirty="0">
                <a:latin typeface="DIN 2014 Extra Bold" panose="020B0504020202020204" pitchFamily="34" charset="77"/>
                <a:ea typeface="DIN 2014 Extra Bold" panose="020B0504020202020204" pitchFamily="34" charset="77"/>
              </a:rPr>
              <a:t>Titel – DIN 2014 Extra </a:t>
            </a:r>
            <a:r>
              <a:rPr lang="de-DE" sz="4000" b="1" spc="300" dirty="0" err="1">
                <a:latin typeface="DIN 2014 Extra Bold" panose="020B0504020202020204" pitchFamily="34" charset="77"/>
                <a:ea typeface="DIN 2014 Extra Bold" panose="020B0504020202020204" pitchFamily="34" charset="77"/>
              </a:rPr>
              <a:t>Bold</a:t>
            </a:r>
            <a:endParaRPr lang="de-DE" sz="4000" b="1" spc="300" dirty="0">
              <a:latin typeface="DIN 2014 Extra Bold" panose="020B0504020202020204" pitchFamily="34" charset="77"/>
              <a:ea typeface="DIN 2014 Extra Bold" panose="020B0504020202020204" pitchFamily="34" charset="77"/>
            </a:endParaRPr>
          </a:p>
          <a:p>
            <a:pPr algn="just">
              <a:lnSpc>
                <a:spcPct val="150000"/>
              </a:lnSpc>
            </a:pPr>
            <a:r>
              <a:rPr lang="de-DE" sz="3200" dirty="0">
                <a:latin typeface="DIN 2014" panose="020B0504020202020204" pitchFamily="34" charset="77"/>
                <a:ea typeface="DIN 2014" panose="020B0504020202020204" pitchFamily="34" charset="77"/>
              </a:rPr>
              <a:t>Fließtext in DIN 2014 Regular; nicht kleiner als Schriftgröße 28; Blocksatz; 1,5 Zeilenabstand; Hervorhebungen gut in </a:t>
            </a:r>
            <a:r>
              <a:rPr lang="de-DE" sz="3200" b="1" dirty="0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DIN 2014 </a:t>
            </a:r>
            <a:r>
              <a:rPr lang="de-DE" sz="3200" b="1" dirty="0" err="1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Bold</a:t>
            </a:r>
            <a:r>
              <a:rPr lang="de-DE" sz="3200" b="1" dirty="0">
                <a:solidFill>
                  <a:srgbClr val="6589A1"/>
                </a:solidFill>
                <a:latin typeface="DIN 2014 Bold" panose="020B0504020202020204" pitchFamily="34" charset="77"/>
                <a:ea typeface="DIN 2014 Bold" panose="020B0504020202020204" pitchFamily="34" charset="77"/>
              </a:rPr>
              <a:t> (R 163 G 32 B 29).</a:t>
            </a:r>
          </a:p>
        </p:txBody>
      </p:sp>
    </p:spTree>
    <p:extLst>
      <p:ext uri="{BB962C8B-B14F-4D97-AF65-F5344CB8AC3E}">
        <p14:creationId xmlns:p14="http://schemas.microsoft.com/office/powerpoint/2010/main" val="19857290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3549DE7-83B4-AB42-A767-CC8A62CE29C9}"/>
              </a:ext>
            </a:extLst>
          </p:cNvPr>
          <p:cNvSpPr txBox="1"/>
          <p:nvPr/>
        </p:nvSpPr>
        <p:spPr>
          <a:xfrm>
            <a:off x="243840" y="355600"/>
            <a:ext cx="11704320" cy="684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sz="2800" baseline="30000" dirty="0">
                <a:latin typeface="DIN 2014" panose="020B0504020202020204" pitchFamily="34" charset="77"/>
                <a:ea typeface="DIN 2014" panose="020B0504020202020204" pitchFamily="34" charset="77"/>
              </a:rPr>
              <a:t>1Bibelbuch 1,1 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Hier könnte ein inspirierender Bibeltext </a:t>
            </a:r>
            <a:r>
              <a:rPr lang="de-DE" sz="2800" baseline="30000" dirty="0">
                <a:latin typeface="DIN 2014" panose="020B0504020202020204" pitchFamily="34" charset="77"/>
                <a:ea typeface="DIN 2014" panose="020B0504020202020204" pitchFamily="34" charset="77"/>
              </a:rPr>
              <a:t>2 </a:t>
            </a:r>
            <a:r>
              <a:rPr lang="de-DE" sz="2800" dirty="0">
                <a:latin typeface="DIN 2014" panose="020B0504020202020204" pitchFamily="34" charset="77"/>
                <a:ea typeface="DIN 2014" panose="020B0504020202020204" pitchFamily="34" charset="77"/>
              </a:rPr>
              <a:t>stehen.</a:t>
            </a:r>
          </a:p>
        </p:txBody>
      </p:sp>
    </p:spTree>
    <p:extLst>
      <p:ext uri="{BB962C8B-B14F-4D97-AF65-F5344CB8AC3E}">
        <p14:creationId xmlns:p14="http://schemas.microsoft.com/office/powerpoint/2010/main" val="33315361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ahresthema 23">
      <a:dk1>
        <a:srgbClr val="000000"/>
      </a:dk1>
      <a:lt1>
        <a:srgbClr val="FFFFFF"/>
      </a:lt1>
      <a:dk2>
        <a:srgbClr val="535358"/>
      </a:dk2>
      <a:lt2>
        <a:srgbClr val="E7E6E6"/>
      </a:lt2>
      <a:accent1>
        <a:srgbClr val="DF5740"/>
      </a:accent1>
      <a:accent2>
        <a:srgbClr val="F19383"/>
      </a:accent2>
      <a:accent3>
        <a:srgbClr val="026773"/>
      </a:accent3>
      <a:accent4>
        <a:srgbClr val="2BBEB0"/>
      </a:accent4>
      <a:accent5>
        <a:srgbClr val="ABF1DD"/>
      </a:accent5>
      <a:accent6>
        <a:srgbClr val="D5F2E1"/>
      </a:accent6>
      <a:hlink>
        <a:srgbClr val="DF5740"/>
      </a:hlink>
      <a:folHlink>
        <a:srgbClr val="D15B48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4B8B89F7D6D5F488D8C37FA467FA06D" ma:contentTypeVersion="14" ma:contentTypeDescription="Ein neues Dokument erstellen." ma:contentTypeScope="" ma:versionID="f433e03b22fa9746e70531445d9968b6">
  <xsd:schema xmlns:xsd="http://www.w3.org/2001/XMLSchema" xmlns:xs="http://www.w3.org/2001/XMLSchema" xmlns:p="http://schemas.microsoft.com/office/2006/metadata/properties" xmlns:ns2="29999544-86c2-4a7a-a66f-b76ef5059885" xmlns:ns3="0c9b9a6b-6e85-45c8-98d2-8a54aa38857a" targetNamespace="http://schemas.microsoft.com/office/2006/metadata/properties" ma:root="true" ma:fieldsID="07249fb40c470e83d43178241a47f0fe" ns2:_="" ns3:_="">
    <xsd:import namespace="29999544-86c2-4a7a-a66f-b76ef5059885"/>
    <xsd:import namespace="0c9b9a6b-6e85-45c8-98d2-8a54aa3885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99544-86c2-4a7a-a66f-b76ef505988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fe9d7cee-31df-4cac-80d7-0b02292c596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9b9a6b-6e85-45c8-98d2-8a54aa38857a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1255faf9-31d0-4f2b-a303-5db1945d8c03}" ma:internalName="TaxCatchAll" ma:showField="CatchAllData" ma:web="0c9b9a6b-6e85-45c8-98d2-8a54aa3885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c9b9a6b-6e85-45c8-98d2-8a54aa38857a" xsi:nil="true"/>
    <lcf76f155ced4ddcb4097134ff3c332f xmlns="29999544-86c2-4a7a-a66f-b76ef5059885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6F0E0F0-AA9E-4189-BB11-475A6DC45D9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999544-86c2-4a7a-a66f-b76ef5059885"/>
    <ds:schemaRef ds:uri="0c9b9a6b-6e85-45c8-98d2-8a54aa3885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1E01B4F-14AA-45EB-AFC8-0DCA96031F6E}">
  <ds:schemaRefs>
    <ds:schemaRef ds:uri="http://schemas.microsoft.com/office/2006/metadata/properties"/>
    <ds:schemaRef ds:uri="http://schemas.microsoft.com/office/infopath/2007/PartnerControls"/>
    <ds:schemaRef ds:uri="0c9b9a6b-6e85-45c8-98d2-8a54aa38857a"/>
    <ds:schemaRef ds:uri="29999544-86c2-4a7a-a66f-b76ef5059885"/>
  </ds:schemaRefs>
</ds:datastoreItem>
</file>

<file path=customXml/itemProps3.xml><?xml version="1.0" encoding="utf-8"?>
<ds:datastoreItem xmlns:ds="http://schemas.openxmlformats.org/officeDocument/2006/customXml" ds:itemID="{A1BA8B54-F415-436E-8106-B46446C7087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273</Words>
  <Application>Microsoft Office PowerPoint</Application>
  <PresentationFormat>Breitbild</PresentationFormat>
  <Paragraphs>36</Paragraphs>
  <Slides>15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DIN</vt:lpstr>
      <vt:lpstr>DIN 2014</vt:lpstr>
      <vt:lpstr>DIN 2014 Bold</vt:lpstr>
      <vt:lpstr>DIN 2014 Extra Bold</vt:lpstr>
      <vt:lpstr>Office</vt:lpstr>
      <vt:lpstr>Benutzerdefiniertes Design</vt:lpstr>
      <vt:lpstr>1_Benutzerdefiniertes 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Daniel Pfeifer</dc:creator>
  <cp:lastModifiedBy>Steffi Herhaus - ChristusForum Deutschland</cp:lastModifiedBy>
  <cp:revision>19</cp:revision>
  <dcterms:created xsi:type="dcterms:W3CDTF">2019-01-17T08:57:05Z</dcterms:created>
  <dcterms:modified xsi:type="dcterms:W3CDTF">2024-01-29T13:32:51Z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0x01010064B8B89F7D6D5F488D8C37FA467FA06D</vt:lpwstr>
  </property>
</Properties>
</file>